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6B3F02-C5B9-40E7-8E7D-F1637F82147F}">
          <p14:sldIdLst>
            <p14:sldId id="256"/>
            <p14:sldId id="257"/>
            <p14:sldId id="258"/>
            <p14:sldId id="259"/>
          </p14:sldIdLst>
        </p14:section>
        <p14:section name="Untitled Section" id="{FA328E91-F83A-4AA5-99BB-4556CF710A45}">
          <p14:sldIdLst>
            <p14:sldId id="261"/>
            <p14:sldId id="260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6BA3-FDAC-4AF3-953B-8FD8D5BBECA5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36F3-C5FB-499C-A232-0E7BDE29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4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4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8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45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4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86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3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14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9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3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2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7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6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6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AA23-B7D4-4F06-917C-1FF6C8768E72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0A4CD2-11B9-4A4F-B5F0-2F397D133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2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YQIaOldDU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meo.com/22198545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8&amp;v=JdMSyttMR1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EFF037-B0C0-4287-ADE4-B186D3FD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33" y="285227"/>
            <a:ext cx="11163140" cy="3716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2C429-3DFF-4F37-830A-E18D9326F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Visions of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98C06-9D30-4604-81A8-B634C393C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173" y="4852880"/>
            <a:ext cx="8915399" cy="1126283"/>
          </a:xfrm>
        </p:spPr>
        <p:txBody>
          <a:bodyPr>
            <a:noAutofit/>
          </a:bodyPr>
          <a:lstStyle/>
          <a:p>
            <a:r>
              <a:rPr lang="en-US" sz="2800" dirty="0"/>
              <a:t>Agriculture</a:t>
            </a:r>
          </a:p>
          <a:p>
            <a:r>
              <a:rPr lang="en-US" sz="2800" dirty="0"/>
              <a:t>Energy</a:t>
            </a:r>
          </a:p>
          <a:p>
            <a:r>
              <a:rPr lang="en-US" sz="2800" dirty="0"/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117795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7C4F-4574-40EF-BF42-17A3C5EA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2AB5E-E72B-464B-9A7D-942F1DE06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envision the world of the future by examining </a:t>
            </a:r>
            <a:r>
              <a:rPr lang="en-US" sz="3200" u="sng" dirty="0"/>
              <a:t>attitudes</a:t>
            </a:r>
            <a:r>
              <a:rPr lang="en-US" sz="3200" dirty="0"/>
              <a:t>, </a:t>
            </a:r>
            <a:r>
              <a:rPr lang="en-US" sz="3200" u="sng" dirty="0"/>
              <a:t>new ways of thinking</a:t>
            </a:r>
            <a:r>
              <a:rPr lang="en-US" sz="3200" dirty="0"/>
              <a:t>, </a:t>
            </a:r>
            <a:r>
              <a:rPr lang="en-US" sz="3200" u="sng" dirty="0"/>
              <a:t>promising ideas </a:t>
            </a:r>
            <a:r>
              <a:rPr lang="en-US" sz="3200" dirty="0"/>
              <a:t>and </a:t>
            </a:r>
            <a:r>
              <a:rPr lang="en-US" sz="3200" u="sng" dirty="0"/>
              <a:t>emerging technologies</a:t>
            </a:r>
            <a:r>
              <a:rPr lang="en-US" sz="3200" dirty="0"/>
              <a:t> that will move us towards a sustainable future for all life on planet Earth.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8B5E1-22CF-4CEF-B240-2E19227A6F8B}"/>
              </a:ext>
            </a:extLst>
          </p:cNvPr>
          <p:cNvSpPr/>
          <p:nvPr/>
        </p:nvSpPr>
        <p:spPr>
          <a:xfrm>
            <a:off x="3024800" y="5541890"/>
            <a:ext cx="8113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https://www.youtube.com/watch?v=8YQIaOldDU8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3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FEED-ACA4-45FB-AFB1-358E8DC9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37" y="53748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Drawdown, The Most Comprehensive Plan Ever Proposed To Reverse Global Warming; Edited by Paul Hawken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E2F07-625F-456F-B828-000C0B4F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24" y="2456268"/>
            <a:ext cx="8915400" cy="3777622"/>
          </a:xfrm>
        </p:spPr>
        <p:txBody>
          <a:bodyPr/>
          <a:lstStyle/>
          <a:p>
            <a:r>
              <a:rPr lang="en-US" sz="2400" dirty="0"/>
              <a:t> Drawdown offers the 100 most substantive solutions to reverse Global Warming, based on meticulous research by leading scientists and policymakers around the world.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Regenerative Agriculture </a:t>
            </a:r>
            <a:r>
              <a:rPr lang="en-US" sz="2800" dirty="0"/>
              <a:t>ranks #11 out of 80 solutions in its ability to reduce carbon emissions.</a:t>
            </a:r>
          </a:p>
        </p:txBody>
      </p:sp>
    </p:spTree>
    <p:extLst>
      <p:ext uri="{BB962C8B-B14F-4D97-AF65-F5344CB8AC3E}">
        <p14:creationId xmlns:p14="http://schemas.microsoft.com/office/powerpoint/2010/main" val="165998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FDF1-06B6-42BF-B580-609C896B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88" y="624110"/>
            <a:ext cx="8828523" cy="827185"/>
          </a:xfrm>
        </p:spPr>
        <p:txBody>
          <a:bodyPr>
            <a:normAutofit fontScale="90000"/>
          </a:bodyPr>
          <a:lstStyle/>
          <a:p>
            <a:r>
              <a:rPr lang="en-US" dirty="0"/>
              <a:t>Regenerative Agriculture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AB2CB-4AA1-4323-8F5F-58B43C998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15" y="1706635"/>
            <a:ext cx="5777653" cy="3851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5A3241-30FE-4864-9535-E1C6EFBA8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13" y="3472052"/>
            <a:ext cx="5078922" cy="3385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6A1E19-5ED0-4E10-AE8E-52544CD55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90" y="1098870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BD5F6A-7D2B-4FF5-888F-5506C44F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22" y="657666"/>
            <a:ext cx="8774477" cy="1095633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 :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2A915-DE00-4B8B-9EF8-D4FFD8E1B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Regenerative Agriculture </a:t>
            </a:r>
            <a:r>
              <a:rPr lang="en-US" sz="2400" dirty="0"/>
              <a:t>practices restore degraded land by employing:</a:t>
            </a:r>
          </a:p>
          <a:p>
            <a:r>
              <a:rPr lang="en-US" sz="2400" dirty="0"/>
              <a:t>1) No tillage</a:t>
            </a:r>
          </a:p>
          <a:p>
            <a:r>
              <a:rPr lang="en-US" sz="2400" dirty="0"/>
              <a:t>2) Diverse crop covers</a:t>
            </a:r>
          </a:p>
          <a:p>
            <a:r>
              <a:rPr lang="en-US" sz="2400" dirty="0"/>
              <a:t>3) In-farm fertility: no external nutrient sources</a:t>
            </a:r>
          </a:p>
          <a:p>
            <a:r>
              <a:rPr lang="en-US" sz="2400" dirty="0"/>
              <a:t>4) No pesticides or synthetic fertilizers</a:t>
            </a:r>
          </a:p>
          <a:p>
            <a:r>
              <a:rPr lang="en-US" sz="2400" dirty="0"/>
              <a:t>5) Multiple crop rotation</a:t>
            </a:r>
          </a:p>
          <a:p>
            <a:r>
              <a:rPr lang="en-US" sz="2400" dirty="0"/>
              <a:t>6) Managed grazing</a:t>
            </a:r>
          </a:p>
        </p:txBody>
      </p:sp>
    </p:spTree>
    <p:extLst>
      <p:ext uri="{BB962C8B-B14F-4D97-AF65-F5344CB8AC3E}">
        <p14:creationId xmlns:p14="http://schemas.microsoft.com/office/powerpoint/2010/main" val="381463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ED81-DDE6-4C5F-A19F-B7CF5C5C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752" y="456330"/>
            <a:ext cx="9029859" cy="1246635"/>
          </a:xfrm>
        </p:spPr>
        <p:txBody>
          <a:bodyPr>
            <a:normAutofit/>
          </a:bodyPr>
          <a:lstStyle/>
          <a:p>
            <a:r>
              <a:rPr lang="en-US" sz="2400" dirty="0"/>
              <a:t>Attitude Shapers and Game Changers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8E2E9B-8272-4E3D-8E1C-9D264A9499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9138" y="1616695"/>
            <a:ext cx="4313237" cy="323492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B5A3A-C73C-4890-9330-7816ED16F8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J. I. Rodale: Founder of Rodale, Inc. (1898 – 1971)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A9BA8-41A1-4BB9-9AF6-B95A4A8BD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362" y="2898600"/>
            <a:ext cx="2095500" cy="2714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ECE243-07BA-47A6-ADF2-0839D13ED4A3}"/>
              </a:ext>
            </a:extLst>
          </p:cNvPr>
          <p:cNvSpPr/>
          <p:nvPr/>
        </p:nvSpPr>
        <p:spPr>
          <a:xfrm>
            <a:off x="2474752" y="5719178"/>
            <a:ext cx="3523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https://vimeo.com/221985455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8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2B1105-41AE-4D9A-8810-592A21BF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01" y="306333"/>
            <a:ext cx="8911687" cy="1280890"/>
          </a:xfrm>
        </p:spPr>
        <p:txBody>
          <a:bodyPr>
            <a:normAutofit/>
          </a:bodyPr>
          <a:lstStyle/>
          <a:p>
            <a:r>
              <a:rPr lang="en-US" sz="2800" dirty="0"/>
              <a:t>More “Game Changers” in Regenerative Agriculture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56D4F-D1A6-4AAB-8A3A-29EA2C9C0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587223"/>
            <a:ext cx="8911688" cy="4323999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/>
              <a:t>Gabe Brown</a:t>
            </a:r>
            <a:r>
              <a:rPr lang="en-US" sz="2600" dirty="0"/>
              <a:t>; Regenerative Rancher in North Dakota</a:t>
            </a:r>
          </a:p>
          <a:p>
            <a:pPr marL="0" indent="0">
              <a:buNone/>
            </a:pPr>
            <a:r>
              <a:rPr lang="en-US" sz="2600" dirty="0"/>
              <a:t>       You Tube video: Regenerating Our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dirty="0"/>
              <a:t>Joel Salatin</a:t>
            </a:r>
            <a:r>
              <a:rPr lang="en-US" sz="2600" dirty="0"/>
              <a:t>; Raises livestock in the Shenandoah Valley of Virginia using holistic methods of animal husbandry, free of potentially harmful chemicals.</a:t>
            </a:r>
          </a:p>
          <a:p>
            <a:pPr marL="0" indent="0">
              <a:buNone/>
            </a:pPr>
            <a:r>
              <a:rPr lang="en-US" sz="2300" dirty="0"/>
              <a:t>You Tube Video: 2015 Ted Talk; Cows, Carbon and Climate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b="1" dirty="0"/>
              <a:t>“If you want to make small changes,</a:t>
            </a:r>
          </a:p>
          <a:p>
            <a:pPr marL="0" indent="0">
              <a:buNone/>
            </a:pPr>
            <a:r>
              <a:rPr lang="en-US" sz="2300" b="1" dirty="0"/>
              <a:t>  change the way you do things.</a:t>
            </a:r>
          </a:p>
          <a:p>
            <a:pPr marL="0" indent="0">
              <a:buNone/>
            </a:pPr>
            <a:r>
              <a:rPr lang="en-US" sz="2300" b="1" dirty="0"/>
              <a:t>If you want to make major changes,</a:t>
            </a:r>
          </a:p>
          <a:p>
            <a:pPr marL="0" indent="0">
              <a:buNone/>
            </a:pPr>
            <a:r>
              <a:rPr lang="en-US" sz="2300" b="1" dirty="0"/>
              <a:t>  change the way you SEE things.”</a:t>
            </a:r>
          </a:p>
          <a:p>
            <a:pPr marL="0" indent="0">
              <a:buNone/>
            </a:pPr>
            <a:r>
              <a:rPr lang="en-US" dirty="0"/>
              <a:t>  Don Campbell</a:t>
            </a:r>
          </a:p>
          <a:p>
            <a:pPr marL="0" indent="0">
              <a:buNone/>
            </a:pPr>
            <a:r>
              <a:rPr lang="en-US" dirty="0"/>
              <a:t>  Holistic Management Certified Educator, Canada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886C0-2006-4AEF-AE1A-044972A38F88}"/>
              </a:ext>
            </a:extLst>
          </p:cNvPr>
          <p:cNvSpPr/>
          <p:nvPr/>
        </p:nvSpPr>
        <p:spPr>
          <a:xfrm>
            <a:off x="2234268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https://www.youtube.com/watch?time_continue=18&amp;v=JdMSyttMR1Q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2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CAF3-218A-4E25-A65B-A66FD38B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5574"/>
          </a:xfrm>
        </p:spPr>
        <p:txBody>
          <a:bodyPr/>
          <a:lstStyle/>
          <a:p>
            <a:r>
              <a:rPr lang="en-US" dirty="0"/>
              <a:t>Renewable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3B79-354F-43A1-B82F-F409943B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58" y="1650938"/>
            <a:ext cx="7508148" cy="35561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Major Game Changer, </a:t>
            </a:r>
            <a:r>
              <a:rPr lang="en-US" b="1" dirty="0"/>
              <a:t>Elon Musk (born 1971)</a:t>
            </a:r>
          </a:p>
          <a:p>
            <a:r>
              <a:rPr lang="en-US" dirty="0"/>
              <a:t>His goals include: </a:t>
            </a:r>
          </a:p>
          <a:p>
            <a:r>
              <a:rPr lang="en-US" dirty="0"/>
              <a:t>Reducing global warming through sustainable energy production and consumption.</a:t>
            </a:r>
          </a:p>
          <a:p>
            <a:r>
              <a:rPr lang="en-US" dirty="0"/>
              <a:t>Reducing the risk of human extinction by establishing a human colony on Mars.</a:t>
            </a:r>
          </a:p>
          <a:p>
            <a:endParaRPr lang="en-US" dirty="0"/>
          </a:p>
          <a:p>
            <a:r>
              <a:rPr lang="en-US" b="1" dirty="0"/>
              <a:t>“Dream no small dreams for they have no power to move the hearts of man.”</a:t>
            </a:r>
          </a:p>
          <a:p>
            <a:pPr marL="0" indent="0">
              <a:buNone/>
            </a:pPr>
            <a:r>
              <a:rPr lang="en-US" dirty="0"/>
              <a:t>                 Johann Wolfgang von Goethe (1749 -1832)</a:t>
            </a:r>
            <a:br>
              <a:rPr lang="en-US" dirty="0"/>
            </a:b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73CF5-9273-4230-81ED-DB21A7D30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537" y="-80101"/>
            <a:ext cx="4675463" cy="66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1144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6420</TotalTime>
  <Words>385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Wisp</vt:lpstr>
      <vt:lpstr>Visions of the Future</vt:lpstr>
      <vt:lpstr>Class Goal</vt:lpstr>
      <vt:lpstr>Drawdown, The Most Comprehensive Plan Ever Proposed To Reverse Global Warming; Edited by Paul Hawken</vt:lpstr>
      <vt:lpstr>Regenerative Agriculture </vt:lpstr>
      <vt:lpstr>Definition : </vt:lpstr>
      <vt:lpstr>Attitude Shapers and Game Changers  </vt:lpstr>
      <vt:lpstr>More “Game Changers” in Regenerative Agriculture</vt:lpstr>
      <vt:lpstr>Renewable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Visions of the Future</dc:title>
  <dc:creator>Jennifer</dc:creator>
  <cp:lastModifiedBy>Steve</cp:lastModifiedBy>
  <cp:revision>75</cp:revision>
  <cp:lastPrinted>2018-03-06T21:44:04Z</cp:lastPrinted>
  <dcterms:created xsi:type="dcterms:W3CDTF">2018-02-25T21:40:02Z</dcterms:created>
  <dcterms:modified xsi:type="dcterms:W3CDTF">2018-05-11T14:42:08Z</dcterms:modified>
</cp:coreProperties>
</file>