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5" r:id="rId2"/>
    <p:sldId id="264" r:id="rId3"/>
    <p:sldId id="266" r:id="rId4"/>
    <p:sldId id="267" r:id="rId5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6B3F02-C5B9-40E7-8E7D-F1637F82147F}">
          <p14:sldIdLst/>
        </p14:section>
        <p14:section name="Untitled Section" id="{FA328E91-F83A-4AA5-99BB-4556CF710A45}">
          <p14:sldIdLst>
            <p14:sldId id="265"/>
            <p14:sldId id="264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46BA3-FDAC-4AF3-953B-8FD8D5BBECA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136F3-C5FB-499C-A232-0E7BDE295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4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8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045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4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869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3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14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9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9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1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3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2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7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6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6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AA23-B7D4-4F06-917C-1FF6C8768E7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0A4CD2-11B9-4A4F-B5F0-2F397D133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2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4&amp;cad=rja&amp;uact=8&amp;ved=0ahUKEwjc5pXDjuzZAhVN2VMKHbCGALUQtwIIOTAD&amp;url=https://www.youtube.com/watch?v%3Ddw9BVsE7bm0&amp;usg=AOvVaw19pfKAD1LZdjYlERd4sZL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&amp;cad=rja&amp;uact=8&amp;ved=0ahUKEwjoiMTj2oDaAhUMRa0KHRZlAyQQtwIIJzAA&amp;url=https://www.youtube.com/watch?v%3DXj5NO32ahB0&amp;usg=AOvVaw37NEQ_urRezPWJdKg3kHL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71F5-D517-4682-8053-47DF7672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6576"/>
          </a:xfrm>
        </p:spPr>
        <p:txBody>
          <a:bodyPr>
            <a:normAutofit fontScale="90000"/>
          </a:bodyPr>
          <a:lstStyle/>
          <a:p>
            <a:r>
              <a:rPr lang="en-US" dirty="0"/>
              <a:t>Renewable Energy – </a:t>
            </a:r>
            <a:r>
              <a:rPr lang="en-US" u="sng" dirty="0"/>
              <a:t>Drawdown</a:t>
            </a:r>
            <a:r>
              <a:rPr lang="en-US" dirty="0"/>
              <a:t>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4EEA-83EC-44D8-B96B-965D946E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42656"/>
            <a:ext cx="8915400" cy="3777622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Wind Turbines</a:t>
            </a:r>
          </a:p>
          <a:p>
            <a:pPr marL="0" indent="0">
              <a:buNone/>
            </a:pPr>
            <a:r>
              <a:rPr lang="en-US" sz="8000" dirty="0"/>
              <a:t>      1) Onshore    #2</a:t>
            </a:r>
          </a:p>
          <a:p>
            <a:pPr marL="0" indent="0">
              <a:buNone/>
            </a:pPr>
            <a:r>
              <a:rPr lang="en-US" sz="8000" dirty="0"/>
              <a:t>      2) Offshore    #22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/>
              <a:t> Solar</a:t>
            </a:r>
          </a:p>
          <a:p>
            <a:pPr marL="0" indent="0">
              <a:buNone/>
            </a:pPr>
            <a:r>
              <a:rPr lang="en-US" sz="8000" dirty="0"/>
              <a:t>       1) Solar Farms        #8</a:t>
            </a:r>
          </a:p>
          <a:p>
            <a:pPr marL="0" indent="0">
              <a:buNone/>
            </a:pPr>
            <a:r>
              <a:rPr lang="en-US" sz="8000" dirty="0"/>
              <a:t>       2) Roof Top Solar   #10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/>
              <a:t>Geothermal    #18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2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2535-A458-4772-B72D-1B498210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088" y="624110"/>
            <a:ext cx="8828524" cy="911075"/>
          </a:xfrm>
        </p:spPr>
        <p:txBody>
          <a:bodyPr>
            <a:normAutofit fontScale="90000"/>
          </a:bodyPr>
          <a:lstStyle/>
          <a:p>
            <a:r>
              <a:rPr lang="en-US" sz="2400" b="1" u="sng" dirty="0"/>
              <a:t>Cities in US running on 100% renewable electricity</a:t>
            </a:r>
            <a:br>
              <a:rPr lang="en-US" sz="2400" b="1" u="sng" dirty="0"/>
            </a:br>
            <a:r>
              <a:rPr lang="en-US" sz="2400" b="1" dirty="0"/>
              <a:t>   report by Walter </a:t>
            </a:r>
            <a:r>
              <a:rPr lang="en-US" sz="2400" b="1" dirty="0" err="1"/>
              <a:t>Einenkel</a:t>
            </a:r>
            <a:r>
              <a:rPr lang="en-US" sz="2400" b="1" dirty="0"/>
              <a:t>; 10/26/17 ( Source Daily Kos)</a:t>
            </a:r>
            <a:br>
              <a:rPr lang="en-US" sz="2400" b="1" dirty="0"/>
            </a:br>
            <a:r>
              <a:rPr lang="en-US" sz="24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FCDC6-7484-49C7-B52D-37D90CCFF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087" y="1856763"/>
            <a:ext cx="8672119" cy="3562526"/>
          </a:xfrm>
        </p:spPr>
        <p:txBody>
          <a:bodyPr>
            <a:normAutofit/>
          </a:bodyPr>
          <a:lstStyle/>
          <a:p>
            <a:r>
              <a:rPr lang="en-US" sz="2400" dirty="0"/>
              <a:t>Rock Port, Missouri ; 2008 - wind turbines</a:t>
            </a:r>
          </a:p>
          <a:p>
            <a:r>
              <a:rPr lang="en-US" sz="2400" dirty="0"/>
              <a:t>Burlington, Vermont; 2014 - solar</a:t>
            </a:r>
          </a:p>
          <a:p>
            <a:r>
              <a:rPr lang="en-US" sz="2400" dirty="0"/>
              <a:t>Kodiak Island, Alaska; 99.7% of power from wind and hydropower</a:t>
            </a:r>
          </a:p>
          <a:p>
            <a:r>
              <a:rPr lang="en-US" sz="2400" dirty="0"/>
              <a:t>Aspen, Colorado; 2015 - wind, solar and geothermal</a:t>
            </a:r>
          </a:p>
          <a:p>
            <a:r>
              <a:rPr lang="en-US" sz="2400" dirty="0"/>
              <a:t>Georgetown, Texas; wind and solar.</a:t>
            </a:r>
          </a:p>
          <a:p>
            <a:r>
              <a:rPr lang="en-US" sz="2400" dirty="0"/>
              <a:t>Greensburg, Kansas; 2009 - wind, geothermal, solar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EE283F-4546-4C4D-BCD9-366B4F2DDFF9}"/>
              </a:ext>
            </a:extLst>
          </p:cNvPr>
          <p:cNvSpPr/>
          <p:nvPr/>
        </p:nvSpPr>
        <p:spPr>
          <a:xfrm>
            <a:off x="2676087" y="519864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https://www.google.com/url?sa=t&amp;rct=j&amp;q=&amp;esrc=s&amp;source=web&amp;cd=4&amp;cad=rja&amp;uact=8&amp;ved=0ahUKEwjc5pXDjuzZAhVN2VMKHbCGALUQtwIIOTAD&amp;url=https%3A%2F%2Fwww.youtube.com%2Fwatch%3Fv%3Ddw9BVsE7bm0&amp;usg=AOvVaw19pfKAD1LZdjYlERd4sZLT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3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99796C-4CFF-48F0-B15A-F02692EDA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733" y="-27709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E97B07-8909-4FD9-BFF1-30849821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Housing /Buildings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77EE-2AD2-40E5-949E-D945D6CD0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256" y="1625429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dirty="0"/>
              <a:t>Living Off The Grid</a:t>
            </a:r>
          </a:p>
        </p:txBody>
      </p:sp>
    </p:spTree>
    <p:extLst>
      <p:ext uri="{BB962C8B-B14F-4D97-AF65-F5344CB8AC3E}">
        <p14:creationId xmlns:p14="http://schemas.microsoft.com/office/powerpoint/2010/main" val="389572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2617E-3EAE-4951-B758-B1AD06798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Earthships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82D3F-CA7B-4420-B1C1-279E15014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5" y="2014760"/>
            <a:ext cx="6162675" cy="3157315"/>
          </a:xfrm>
        </p:spPr>
        <p:txBody>
          <a:bodyPr/>
          <a:lstStyle/>
          <a:p>
            <a:r>
              <a:rPr lang="en-US" dirty="0"/>
              <a:t>Michael Reynolds, Visionary Architect</a:t>
            </a:r>
          </a:p>
          <a:p>
            <a:r>
              <a:rPr lang="en-US" dirty="0"/>
              <a:t>Goals: To build sustainable housing using</a:t>
            </a:r>
          </a:p>
          <a:p>
            <a:pPr marL="0" indent="0">
              <a:buNone/>
            </a:pPr>
            <a:r>
              <a:rPr lang="en-US" dirty="0"/>
              <a:t>       materials indigenous to local areas and </a:t>
            </a:r>
          </a:p>
          <a:p>
            <a:pPr marL="0" indent="0">
              <a:buNone/>
            </a:pPr>
            <a:r>
              <a:rPr lang="en-US" dirty="0"/>
              <a:t>       recycled materials whenever possible. Solar,</a:t>
            </a:r>
          </a:p>
          <a:p>
            <a:pPr marL="0" indent="0">
              <a:buNone/>
            </a:pPr>
            <a:r>
              <a:rPr lang="en-US" dirty="0"/>
              <a:t>       geothermal and wind power Reynold’s “off</a:t>
            </a:r>
          </a:p>
          <a:p>
            <a:pPr marL="0" indent="0">
              <a:buNone/>
            </a:pPr>
            <a:r>
              <a:rPr lang="en-US" dirty="0"/>
              <a:t>       the grid” housing.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87006D-508C-44AB-861D-4C05B0E28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699" y="371475"/>
            <a:ext cx="5324475" cy="43529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2E2B214-BC7C-4A72-AEAF-E0E93D01F702}"/>
              </a:ext>
            </a:extLst>
          </p:cNvPr>
          <p:cNvSpPr/>
          <p:nvPr/>
        </p:nvSpPr>
        <p:spPr>
          <a:xfrm>
            <a:off x="1714500" y="500919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https://www.google.com/url?sa=t&amp;rct=j&amp;q=&amp;esrc=s&amp;source=web&amp;cd=1&amp;cad=rja&amp;uact=8&amp;ved=0ahUKEwjoiMTj2oDaAhUMRa0KHRZlAyQQtwIIJzAA&amp;url=https%3A%2F%2Fwww.youtube.com%2Fwatch%3Fv%3DXj5NO32ahB0&amp;usg=AOvVaw37NEQ_urRezPWJdKg3kHLG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510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6430</TotalTime>
  <Words>293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Renewable Energy – Drawdown Statistics</vt:lpstr>
      <vt:lpstr>Cities in US running on 100% renewable electricity    report by Walter Einenkel; 10/26/17 ( Source Daily Kos)  </vt:lpstr>
      <vt:lpstr>Housing /Buildings</vt:lpstr>
      <vt:lpstr>Earthships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Visions of the Future</dc:title>
  <dc:creator>Jennifer</dc:creator>
  <cp:lastModifiedBy>Steve</cp:lastModifiedBy>
  <cp:revision>76</cp:revision>
  <cp:lastPrinted>2018-03-06T21:44:04Z</cp:lastPrinted>
  <dcterms:created xsi:type="dcterms:W3CDTF">2018-02-25T21:40:02Z</dcterms:created>
  <dcterms:modified xsi:type="dcterms:W3CDTF">2018-05-11T14:48:34Z</dcterms:modified>
</cp:coreProperties>
</file>