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68" r:id="rId2"/>
    <p:sldId id="270" r:id="rId3"/>
  </p:sldIdLst>
  <p:sldSz cx="12192000" cy="6858000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6B3F02-C5B9-40E7-8E7D-F1637F82147F}">
          <p14:sldIdLst/>
        </p14:section>
        <p14:section name="Untitled Section" id="{FA328E91-F83A-4AA5-99BB-4556CF710A45}">
          <p14:sldIdLst>
            <p14:sldId id="268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46BA3-FDAC-4AF3-953B-8FD8D5BBECA5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136F3-C5FB-499C-A232-0E7BDE29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41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4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8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458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14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8869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3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14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9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9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1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3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4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7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6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46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8AA23-B7D4-4F06-917C-1FF6C8768E72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A0A4CD2-11B9-4A4F-B5F0-2F397D133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2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765A98-ECC0-4027-8B2F-E00D1ADAD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76" y="2581275"/>
            <a:ext cx="5076825" cy="4276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E1AA7-06CE-471B-86AE-A08501850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4" y="28576"/>
            <a:ext cx="3286125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E801-7B42-4F75-87E0-402A48937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0"/>
            <a:ext cx="3076576" cy="397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61309F-1FC2-43B5-928C-D10F8697B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843" y="3533775"/>
            <a:ext cx="3860006" cy="342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8AF29-62FD-470C-9E5C-6B2C5DD80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018" y="-2"/>
            <a:ext cx="3183732" cy="2581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6A3DA-F18E-4C27-A3BE-7E7AE2549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51" y="3971925"/>
            <a:ext cx="2943226" cy="268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4E741A-0DBE-4842-8560-A48C33AF8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4287"/>
            <a:ext cx="2781301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22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221F-7A59-4F36-BA06-756C8E61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376" y="255117"/>
            <a:ext cx="8915399" cy="14688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Kendeda</a:t>
            </a:r>
            <a:r>
              <a:rPr lang="en-US" dirty="0"/>
              <a:t> Building for Innovative Sustainable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76326-51D2-4F4F-BE08-342613EEA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4654" y="1807807"/>
            <a:ext cx="8915399" cy="1902732"/>
          </a:xfrm>
        </p:spPr>
        <p:txBody>
          <a:bodyPr>
            <a:normAutofit/>
          </a:bodyPr>
          <a:lstStyle/>
          <a:p>
            <a:r>
              <a:rPr lang="en-US" dirty="0"/>
              <a:t>Formerly referred to as the Living Building at Georgia Tech, the project is on track to become the first Living Building Challenge 3.1-certified facility of its size and function in the southeast. To be completed in 2019 and certified in 2020.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27885-CDB0-4AFA-91C6-205AB43C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654" y="3242782"/>
            <a:ext cx="8103766" cy="36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9300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6438</TotalTime>
  <Words>51</Words>
  <Application>Microsoft Office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Century Gothic</vt:lpstr>
      <vt:lpstr>Wingdings 3</vt:lpstr>
      <vt:lpstr>Wisp</vt:lpstr>
      <vt:lpstr>PowerPoint Presentation</vt:lpstr>
      <vt:lpstr>The Kendeda Building for Innovative Sustainable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Visions of the Future</dc:title>
  <dc:creator>Jennifer</dc:creator>
  <cp:lastModifiedBy>Steve</cp:lastModifiedBy>
  <cp:revision>77</cp:revision>
  <cp:lastPrinted>2018-03-06T21:44:04Z</cp:lastPrinted>
  <dcterms:created xsi:type="dcterms:W3CDTF">2018-02-25T21:40:02Z</dcterms:created>
  <dcterms:modified xsi:type="dcterms:W3CDTF">2018-05-11T14:57:26Z</dcterms:modified>
</cp:coreProperties>
</file>